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302" r:id="rId4"/>
    <p:sldId id="301" r:id="rId5"/>
    <p:sldId id="303" r:id="rId6"/>
    <p:sldId id="30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6AB8-1C4C-4AD6-AEAE-4DC0E58D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8B575-B299-4153-BFDE-141ED5DF1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4A7A5-4199-4521-9765-8A2972C3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30116-8493-4229-B346-7D87FC51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2BCCE-E102-4F81-A9F9-255EA8AB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096D-2E3A-46DC-BAE1-3C074979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EC220-3AE1-4008-8749-274488410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10EBC-260E-4141-BDCA-1FFBC905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26F5A-AB8D-49CE-87FE-BC3903A1B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523B5-7C97-4F87-8D82-3B0CC53A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3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2066D-0985-4A3C-99FD-1F8365C3D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5C1B9-A723-4E7C-89CF-18931E027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8D6F7-2FE6-43F7-8E0C-645985D9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5073D-920F-4A19-AE84-BCF84F72A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EA37-B98D-4583-AB08-A2664BE5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9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8FDF-B388-45F0-909A-EC60D89B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E1B89-6AC7-44ED-B2A7-F301D170E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3647C-D524-4AAC-90EE-592235DB2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14E4-D9F5-447C-95BF-D42C8E9E7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468B1-047B-40F7-928F-99498AE0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2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2D6F-E61E-4905-A504-A7E56E48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B286F-BEEB-49EC-A27C-F9BA4A9FA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0A835-0D73-4280-AD28-C4F1EA43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82EA3-3D5B-400B-8DAB-C27C88A1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7C92A-F6A6-41AB-A30C-FA9B96D6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3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9D89-4768-423A-9EF1-7F8D1F88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CD23-1779-4E25-95CF-ED9A9F1C8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DCF37-8C18-4702-B5B9-11E395767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5E6AD-47CE-479E-82B3-57A0DE0D6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6602A-D89A-49B1-8DEE-767D5DA7D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311A96-7C79-4814-BC70-7C82886B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5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C0FF-3CAA-4691-8A56-9DE6136EC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05C18-A544-4939-8CDD-8A04C08C5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6DF67-392A-424B-B5B1-F85DE82F3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7C6F2-4811-48EB-B237-BCEC925AC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91E1C-7954-47FE-88A3-FB017C790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013CC0-DBED-498C-BB2E-E3B89067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3AFA1-EC12-4413-8C51-9105B6D7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5534BB-967B-43EE-A77C-12EAB6C6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96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18CB6-707A-4CCF-A040-498A59B1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74B598-B576-42E1-ADC3-90337099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9F43E-2860-4AF5-B388-C78112D2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E4352-6B76-46E7-A14B-64E1E2DB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6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C4D114-865F-44F3-A56B-7F2E0952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B01E7-3756-4E98-A658-5689F5695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53969-BA92-46A7-9D4F-1C2F0C04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780B-D26B-437E-8D25-D70A3F30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1164-3B20-4448-8267-D363D08B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F4469-CF7B-43E3-B37E-60D61280D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5738C-8D38-46DB-83BA-1407233B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A5E1A-B9A6-4FD1-9306-56975F86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AB6DB-4BDE-4C84-BB5B-1C71E4C5D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6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EF0C-30A6-4E1E-8403-C624239E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11FCA-8568-41F4-B4F1-D0CE584F1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B61E5-0B73-4CDB-BD63-F753B432C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427C4-09C1-4CAC-AABE-AEC71A6EC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FD6AF-8612-414E-8303-8FCCB75E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60F7A-386C-4F1C-8F45-B5AFE691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58A7D-B31C-4341-B712-ACDE0188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72639-FAB8-4678-BC92-1534A9A77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54AC9-3A0A-4084-9731-2D326C46D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B95E2-6439-489A-866D-E2D5DB27832E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7BC49-1D44-4194-A03D-470168776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7F0E8-9C07-41C9-A989-DA558B021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41C8-19FD-4C9E-8131-45B19000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2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3AAE8-545D-4A8E-A850-C633E651EA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94" t="12500" r="9218" b="8471"/>
          <a:stretch/>
        </p:blipFill>
        <p:spPr>
          <a:xfrm>
            <a:off x="6379473" y="819149"/>
            <a:ext cx="5071786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BA6287-9410-412D-B866-4860F5914D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72" t="12778" r="8907" b="8056"/>
          <a:stretch/>
        </p:blipFill>
        <p:spPr>
          <a:xfrm>
            <a:off x="6460980" y="3800473"/>
            <a:ext cx="5077326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D0D69-93C8-4662-95CD-34E5CBAADA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50" t="12777" r="8984" b="8751"/>
          <a:stretch/>
        </p:blipFill>
        <p:spPr>
          <a:xfrm>
            <a:off x="1279566" y="3800473"/>
            <a:ext cx="5112548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7C4C2B-1F61-49BF-877F-10ECF3A849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94" t="12917" r="8984" b="8610"/>
          <a:stretch/>
        </p:blipFill>
        <p:spPr>
          <a:xfrm>
            <a:off x="1241281" y="819149"/>
            <a:ext cx="5122258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E2432-F1A0-43AE-866C-4DA6CCA060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7890" y="819149"/>
            <a:ext cx="2641866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0FEC24-4924-422B-8B13-40054DCAC16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5749" y="3800473"/>
            <a:ext cx="2644007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CFC468-BE44-4DDC-97C4-AFC1E543821B}"/>
              </a:ext>
            </a:extLst>
          </p:cNvPr>
          <p:cNvSpPr txBox="1"/>
          <p:nvPr/>
        </p:nvSpPr>
        <p:spPr>
          <a:xfrm>
            <a:off x="11909393" y="952499"/>
            <a:ext cx="1533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trike="sngStrike" dirty="0"/>
              <a:t>Median AE = 0.3325</a:t>
            </a:r>
          </a:p>
          <a:p>
            <a:r>
              <a:rPr lang="en-US" sz="1400" dirty="0"/>
              <a:t>Median AAE =</a:t>
            </a:r>
          </a:p>
          <a:p>
            <a:r>
              <a:rPr lang="en-US" sz="1400" dirty="0"/>
              <a:t>1.9051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28315-A90E-4A28-9652-9EADEAD1ACB6}"/>
              </a:ext>
            </a:extLst>
          </p:cNvPr>
          <p:cNvSpPr txBox="1"/>
          <p:nvPr/>
        </p:nvSpPr>
        <p:spPr>
          <a:xfrm>
            <a:off x="11909393" y="3910219"/>
            <a:ext cx="2549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trike="sngStrike" dirty="0"/>
              <a:t>Median AE = -0.1695</a:t>
            </a:r>
          </a:p>
          <a:p>
            <a:r>
              <a:rPr lang="en-US" sz="1400" dirty="0"/>
              <a:t>Median AAE = 3.3066</a:t>
            </a:r>
          </a:p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training</a:t>
            </a:r>
            <a:r>
              <a:rPr lang="en-US" sz="1400" dirty="0"/>
              <a:t> = 0.3861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3D1657-AA1E-427C-811B-5841483DA98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302"/>
          <a:stretch/>
        </p:blipFill>
        <p:spPr>
          <a:xfrm>
            <a:off x="-1399571" y="819149"/>
            <a:ext cx="2641866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0F5DBC-D2E1-48DB-8133-058AE1F60C95}"/>
              </a:ext>
            </a:extLst>
          </p:cNvPr>
          <p:cNvSpPr txBox="1"/>
          <p:nvPr/>
        </p:nvSpPr>
        <p:spPr>
          <a:xfrm>
            <a:off x="-1241738" y="952499"/>
            <a:ext cx="1556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trike="sngStrike" dirty="0"/>
              <a:t>Median AE = 0.6540</a:t>
            </a:r>
          </a:p>
          <a:p>
            <a:r>
              <a:rPr lang="en-US" sz="1400" dirty="0"/>
              <a:t>Median AAE =</a:t>
            </a:r>
          </a:p>
          <a:p>
            <a:r>
              <a:rPr lang="en-US" sz="1400" dirty="0"/>
              <a:t>1.4118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4459CC-3B5F-4F1C-AD8A-1B087B0C69C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302"/>
          <a:stretch/>
        </p:blipFill>
        <p:spPr>
          <a:xfrm>
            <a:off x="-1355906" y="3800473"/>
            <a:ext cx="2641866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CECE2B-A663-4CF5-A9B5-679A3538D955}"/>
              </a:ext>
            </a:extLst>
          </p:cNvPr>
          <p:cNvSpPr txBox="1"/>
          <p:nvPr/>
        </p:nvSpPr>
        <p:spPr>
          <a:xfrm>
            <a:off x="-1200966" y="3909595"/>
            <a:ext cx="2331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trike="sngStrike" dirty="0"/>
              <a:t>Median AE = 1.4869</a:t>
            </a:r>
          </a:p>
          <a:p>
            <a:r>
              <a:rPr lang="en-US" sz="1400" dirty="0"/>
              <a:t>Median AAE = 7.9995</a:t>
            </a:r>
          </a:p>
          <a:p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baseline="-25000" dirty="0"/>
              <a:t>training</a:t>
            </a:r>
            <a:r>
              <a:rPr lang="en-US" sz="1400" dirty="0"/>
              <a:t> = 0.9715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469F6-5171-4BCC-95E8-7F827267D145}"/>
              </a:ext>
            </a:extLst>
          </p:cNvPr>
          <p:cNvSpPr txBox="1"/>
          <p:nvPr/>
        </p:nvSpPr>
        <p:spPr>
          <a:xfrm>
            <a:off x="1010280" y="172818"/>
            <a:ext cx="10171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-MLR does better in anomaly case than in original case; RF does worse in anomaly case than in original case</a:t>
            </a:r>
          </a:p>
          <a:p>
            <a:r>
              <a:rPr lang="en-US" dirty="0"/>
              <a:t>-RF in original case does the best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E2A37-84EF-40E7-9D64-F49F3503DDBE}"/>
              </a:ext>
            </a:extLst>
          </p:cNvPr>
          <p:cNvSpPr txBox="1"/>
          <p:nvPr/>
        </p:nvSpPr>
        <p:spPr>
          <a:xfrm>
            <a:off x="4897016" y="2935224"/>
            <a:ext cx="119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RF, Oxygen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730D9-25B8-4333-A8C9-1169BBA29E2B}"/>
              </a:ext>
            </a:extLst>
          </p:cNvPr>
          <p:cNvSpPr txBox="1"/>
          <p:nvPr/>
        </p:nvSpPr>
        <p:spPr>
          <a:xfrm>
            <a:off x="9411104" y="2953512"/>
            <a:ext cx="1870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RF, Oxygen </a:t>
            </a:r>
            <a:r>
              <a:rPr lang="en-US" dirty="0" err="1"/>
              <a:t>Anom</a:t>
            </a:r>
            <a:r>
              <a:rPr lang="en-US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C1F788-0228-4889-875D-E7D09BFC8900}"/>
              </a:ext>
            </a:extLst>
          </p:cNvPr>
          <p:cNvSpPr txBox="1"/>
          <p:nvPr/>
        </p:nvSpPr>
        <p:spPr>
          <a:xfrm>
            <a:off x="4805576" y="5907404"/>
            <a:ext cx="141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MLR, Oxygen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187988-4726-491A-893D-566D84F7DDF2}"/>
              </a:ext>
            </a:extLst>
          </p:cNvPr>
          <p:cNvSpPr txBox="1"/>
          <p:nvPr/>
        </p:nvSpPr>
        <p:spPr>
          <a:xfrm>
            <a:off x="9328808" y="5925692"/>
            <a:ext cx="20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MLR, Oxygen </a:t>
            </a:r>
            <a:r>
              <a:rPr lang="en-US" dirty="0" err="1"/>
              <a:t>Anom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89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083383-C318-4DB7-B794-92187CEB37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9345" y="3506679"/>
            <a:ext cx="3973774" cy="3240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E100C-3638-4317-A549-82207B440D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6792" y="3542190"/>
            <a:ext cx="3842659" cy="3169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DFD290-8874-4046-9FA8-8F87D6E83728}"/>
              </a:ext>
            </a:extLst>
          </p:cNvPr>
          <p:cNvSpPr txBox="1"/>
          <p:nvPr/>
        </p:nvSpPr>
        <p:spPr>
          <a:xfrm>
            <a:off x="2236525" y="3678130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552EEE-20C2-4166-82E9-80CE735F63F1}"/>
              </a:ext>
            </a:extLst>
          </p:cNvPr>
          <p:cNvSpPr txBox="1"/>
          <p:nvPr/>
        </p:nvSpPr>
        <p:spPr>
          <a:xfrm>
            <a:off x="8955750" y="368034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Anomaly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242EB-C7A9-417D-8422-B62904AA23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035" y="188650"/>
            <a:ext cx="4046859" cy="32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1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2EB1-FEE8-4643-A5C5-2A35763C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Weird Near-Surface Measurements in SG 659</a:t>
            </a:r>
          </a:p>
        </p:txBody>
      </p:sp>
    </p:spTree>
    <p:extLst>
      <p:ext uri="{BB962C8B-B14F-4D97-AF65-F5344CB8AC3E}">
        <p14:creationId xmlns:p14="http://schemas.microsoft.com/office/powerpoint/2010/main" val="416822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37B0F-87CB-4167-8BAB-F6DBA4E8F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53" y="896645"/>
            <a:ext cx="9978502" cy="53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6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1912E-B7CA-4222-801B-7868A82AD3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709" y="870012"/>
            <a:ext cx="9969624" cy="53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23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BA53D-2DFF-40F2-A316-0581F76C52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830" y="905522"/>
            <a:ext cx="10005135" cy="53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12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95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Weird Near-Surface Measurements in SG 659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Paige Logan</dc:creator>
  <cp:lastModifiedBy>Paige Logan</cp:lastModifiedBy>
  <cp:revision>7</cp:revision>
  <dcterms:created xsi:type="dcterms:W3CDTF">2021-01-15T05:31:32Z</dcterms:created>
  <dcterms:modified xsi:type="dcterms:W3CDTF">2021-01-15T06:50:06Z</dcterms:modified>
</cp:coreProperties>
</file>